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ropika" charset="1" panose="00000500000000000000"/>
      <p:regular r:id="rId10"/>
    </p:embeddedFont>
    <p:embeddedFont>
      <p:font typeface="Lucky Bones" charset="1" panose="00000800000000000000"/>
      <p:regular r:id="rId11"/>
    </p:embeddedFont>
    <p:embeddedFont>
      <p:font typeface="Canva Sans 1" charset="1" panose="020B0503030501040103"/>
      <p:regular r:id="rId12"/>
    </p:embeddedFont>
    <p:embeddedFont>
      <p:font typeface="Canva Sans 1 Bold" charset="1" panose="020B0803030501040103"/>
      <p:regular r:id="rId13"/>
    </p:embeddedFont>
    <p:embeddedFont>
      <p:font typeface="Canva Sans 1 Italics" charset="1" panose="020B0503030501040103"/>
      <p:regular r:id="rId14"/>
    </p:embeddedFont>
    <p:embeddedFont>
      <p:font typeface="Canva Sans 1 Bold Italics" charset="1" panose="020B0803030501040103"/>
      <p:regular r:id="rId15"/>
    </p:embeddedFont>
    <p:embeddedFont>
      <p:font typeface="Canva Sans 2" charset="1" panose="020B0503030501040103"/>
      <p:regular r:id="rId16"/>
    </p:embeddedFont>
    <p:embeddedFont>
      <p:font typeface="Canva Sans 2 Bold" charset="1" panose="020B0803030501040103"/>
      <p:regular r:id="rId17"/>
    </p:embeddedFont>
    <p:embeddedFont>
      <p:font typeface="Canva Sans 2 Italics" charset="1" panose="020B0503030501040103"/>
      <p:regular r:id="rId18"/>
    </p:embeddedFont>
    <p:embeddedFont>
      <p:font typeface="Canva Sans 2 Bold Italics" charset="1" panose="020B0803030501040103"/>
      <p:regular r:id="rId19"/>
    </p:embeddedFont>
    <p:embeddedFont>
      <p:font typeface="Canva Sans 2 Medium" charset="1" panose="020B0603030501040103"/>
      <p:regular r:id="rId20"/>
    </p:embeddedFont>
    <p:embeddedFont>
      <p:font typeface="Canva Sans 2 Medium Italics" charset="1" panose="020B06030305010401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56191" y="-4908019"/>
            <a:ext cx="16294455" cy="20103038"/>
          </a:xfrm>
          <a:custGeom>
            <a:avLst/>
            <a:gdLst/>
            <a:ahLst/>
            <a:cxnLst/>
            <a:rect r="r" b="b" t="t" l="l"/>
            <a:pathLst>
              <a:path h="20103038" w="16294455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11567" y="1327419"/>
            <a:ext cx="15183701" cy="7742018"/>
            <a:chOff x="0" y="0"/>
            <a:chExt cx="2935740" cy="14969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35740" cy="1496905"/>
            </a:xfrm>
            <a:custGeom>
              <a:avLst/>
              <a:gdLst/>
              <a:ahLst/>
              <a:cxnLst/>
              <a:rect r="r" b="b" t="t" l="l"/>
              <a:pathLst>
                <a:path h="1496905" w="2935740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471920"/>
                  </a:lnTo>
                  <a:cubicBezTo>
                    <a:pt x="2935740" y="1485719"/>
                    <a:pt x="2924554" y="1496905"/>
                    <a:pt x="2910756" y="1496905"/>
                  </a:cubicBezTo>
                  <a:lnTo>
                    <a:pt x="24984" y="1496905"/>
                  </a:lnTo>
                  <a:cubicBezTo>
                    <a:pt x="18358" y="1496905"/>
                    <a:pt x="12003" y="1494272"/>
                    <a:pt x="7318" y="1489587"/>
                  </a:cubicBezTo>
                  <a:cubicBezTo>
                    <a:pt x="2632" y="1484902"/>
                    <a:pt x="0" y="1478547"/>
                    <a:pt x="0" y="1471920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935740" cy="1525480"/>
            </a:xfrm>
            <a:prstGeom prst="rect">
              <a:avLst/>
            </a:prstGeom>
          </p:spPr>
          <p:txBody>
            <a:bodyPr anchor="ctr" rtlCol="false" tIns="29741" lIns="29741" bIns="29741" rIns="29741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52149" y="4057428"/>
            <a:ext cx="15183701" cy="3798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9"/>
              </a:lnSpc>
            </a:pPr>
            <a:r>
              <a:rPr lang="en-US" sz="22200" spc="1221">
                <a:solidFill>
                  <a:srgbClr val="FAB30C"/>
                </a:solidFill>
                <a:latin typeface="Lucky Bones"/>
              </a:rPr>
              <a:t>LOGO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121908" y="1646380"/>
            <a:ext cx="2684686" cy="2325609"/>
          </a:xfrm>
          <a:custGeom>
            <a:avLst/>
            <a:gdLst/>
            <a:ahLst/>
            <a:cxnLst/>
            <a:rect r="r" b="b" t="t" l="l"/>
            <a:pathLst>
              <a:path h="2325609" w="2684686">
                <a:moveTo>
                  <a:pt x="0" y="0"/>
                </a:moveTo>
                <a:lnTo>
                  <a:pt x="2684686" y="0"/>
                </a:lnTo>
                <a:lnTo>
                  <a:pt x="2684686" y="2325609"/>
                </a:lnTo>
                <a:lnTo>
                  <a:pt x="0" y="232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57255" y="2356107"/>
            <a:ext cx="13354563" cy="2720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78"/>
              </a:lnSpc>
            </a:pPr>
            <a:r>
              <a:rPr lang="en-US" sz="15913" spc="1050">
                <a:solidFill>
                  <a:srgbClr val="FAB30C"/>
                </a:solidFill>
                <a:latin typeface="Lucky Bones"/>
              </a:rPr>
              <a:t>MAT 115R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3650892">
            <a:off x="1779018" y="2945842"/>
            <a:ext cx="2100325" cy="1819406"/>
          </a:xfrm>
          <a:custGeom>
            <a:avLst/>
            <a:gdLst/>
            <a:ahLst/>
            <a:cxnLst/>
            <a:rect r="r" b="b" t="t" l="l"/>
            <a:pathLst>
              <a:path h="1819406" w="2100325">
                <a:moveTo>
                  <a:pt x="0" y="0"/>
                </a:moveTo>
                <a:lnTo>
                  <a:pt x="2100325" y="0"/>
                </a:lnTo>
                <a:lnTo>
                  <a:pt x="2100325" y="1819406"/>
                </a:lnTo>
                <a:lnTo>
                  <a:pt x="0" y="1819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506809" y="8360537"/>
            <a:ext cx="3963985" cy="1771647"/>
            <a:chOff x="0" y="0"/>
            <a:chExt cx="1044013" cy="4666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44013" cy="466607"/>
            </a:xfrm>
            <a:custGeom>
              <a:avLst/>
              <a:gdLst/>
              <a:ahLst/>
              <a:cxnLst/>
              <a:rect r="r" b="b" t="t" l="l"/>
              <a:pathLst>
                <a:path h="466607" w="1044013">
                  <a:moveTo>
                    <a:pt x="23437" y="0"/>
                  </a:moveTo>
                  <a:lnTo>
                    <a:pt x="1020576" y="0"/>
                  </a:lnTo>
                  <a:cubicBezTo>
                    <a:pt x="1033520" y="0"/>
                    <a:pt x="1044013" y="10493"/>
                    <a:pt x="1044013" y="23437"/>
                  </a:cubicBezTo>
                  <a:lnTo>
                    <a:pt x="1044013" y="443170"/>
                  </a:lnTo>
                  <a:cubicBezTo>
                    <a:pt x="1044013" y="456114"/>
                    <a:pt x="1033520" y="466607"/>
                    <a:pt x="1020576" y="466607"/>
                  </a:cubicBezTo>
                  <a:lnTo>
                    <a:pt x="23437" y="466607"/>
                  </a:lnTo>
                  <a:cubicBezTo>
                    <a:pt x="10493" y="466607"/>
                    <a:pt x="0" y="456114"/>
                    <a:pt x="0" y="443170"/>
                  </a:cubicBezTo>
                  <a:lnTo>
                    <a:pt x="0" y="23437"/>
                  </a:lnTo>
                  <a:cubicBezTo>
                    <a:pt x="0" y="10493"/>
                    <a:pt x="10493" y="0"/>
                    <a:pt x="23437" y="0"/>
                  </a:cubicBezTo>
                  <a:close/>
                </a:path>
              </a:pathLst>
            </a:custGeom>
            <a:solidFill>
              <a:srgbClr val="FDBFD5"/>
            </a:solidFill>
            <a:ln w="76200" cap="sq">
              <a:solidFill>
                <a:srgbClr val="984E11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1044013" cy="54280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459"/>
                </a:lnSpc>
              </a:pPr>
              <a:r>
                <a:rPr lang="en-US" sz="3899" spc="230">
                  <a:solidFill>
                    <a:srgbClr val="984E11"/>
                  </a:solidFill>
                  <a:latin typeface="Tropika"/>
                </a:rPr>
                <a:t> Kelsey Vornberg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031421" y="1758527"/>
            <a:ext cx="2555223" cy="2213462"/>
          </a:xfrm>
          <a:custGeom>
            <a:avLst/>
            <a:gdLst/>
            <a:ahLst/>
            <a:cxnLst/>
            <a:rect r="r" b="b" t="t" l="l"/>
            <a:pathLst>
              <a:path h="2213462" w="2555223">
                <a:moveTo>
                  <a:pt x="0" y="0"/>
                </a:moveTo>
                <a:lnTo>
                  <a:pt x="2555222" y="0"/>
                </a:lnTo>
                <a:lnTo>
                  <a:pt x="2555222" y="2213462"/>
                </a:lnTo>
                <a:lnTo>
                  <a:pt x="0" y="2213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650892">
            <a:off x="14841037" y="3054628"/>
            <a:ext cx="1941563" cy="1681879"/>
          </a:xfrm>
          <a:custGeom>
            <a:avLst/>
            <a:gdLst/>
            <a:ahLst/>
            <a:cxnLst/>
            <a:rect r="r" b="b" t="t" l="l"/>
            <a:pathLst>
              <a:path h="1681879" w="1941563">
                <a:moveTo>
                  <a:pt x="0" y="0"/>
                </a:moveTo>
                <a:lnTo>
                  <a:pt x="1941563" y="0"/>
                </a:lnTo>
                <a:lnTo>
                  <a:pt x="1941563" y="1681879"/>
                </a:lnTo>
                <a:lnTo>
                  <a:pt x="0" y="1681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6901016" y="-5589596"/>
            <a:ext cx="12074733" cy="21466192"/>
          </a:xfrm>
          <a:custGeom>
            <a:avLst/>
            <a:gdLst/>
            <a:ahLst/>
            <a:cxnLst/>
            <a:rect r="r" b="b" t="t" l="l"/>
            <a:pathLst>
              <a:path h="21466192" w="12074733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2445625" cy="10869400"/>
          </a:xfrm>
          <a:custGeom>
            <a:avLst/>
            <a:gdLst/>
            <a:ahLst/>
            <a:cxnLst/>
            <a:rect r="r" b="b" t="t" l="l"/>
            <a:pathLst>
              <a:path h="10869400" w="12445625">
                <a:moveTo>
                  <a:pt x="0" y="0"/>
                </a:moveTo>
                <a:lnTo>
                  <a:pt x="12445625" y="0"/>
                </a:lnTo>
                <a:lnTo>
                  <a:pt x="12445625" y="10869400"/>
                </a:lnTo>
                <a:lnTo>
                  <a:pt x="0" y="10869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896" r="0" b="-1896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3652798" cy="10287000"/>
          </a:xfrm>
          <a:custGeom>
            <a:avLst/>
            <a:gdLst/>
            <a:ahLst/>
            <a:cxnLst/>
            <a:rect r="r" b="b" t="t" l="l"/>
            <a:pathLst>
              <a:path h="10287000" w="13652798">
                <a:moveTo>
                  <a:pt x="0" y="0"/>
                </a:moveTo>
                <a:lnTo>
                  <a:pt x="13652798" y="0"/>
                </a:lnTo>
                <a:lnTo>
                  <a:pt x="136527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84" r="0" b="-111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652798" y="0"/>
            <a:ext cx="4649894" cy="925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31"/>
              </a:lnSpc>
            </a:pPr>
            <a:r>
              <a:rPr lang="en-US" sz="54022">
                <a:solidFill>
                  <a:srgbClr val="000000"/>
                </a:solidFill>
                <a:latin typeface="Canva Sans 2 Bold"/>
              </a:rPr>
              <a:t>V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489350" y="311204"/>
            <a:ext cx="10465146" cy="9486446"/>
          </a:xfrm>
          <a:custGeom>
            <a:avLst/>
            <a:gdLst/>
            <a:ahLst/>
            <a:cxnLst/>
            <a:rect r="r" b="b" t="t" l="l"/>
            <a:pathLst>
              <a:path h="9486446" w="10465146">
                <a:moveTo>
                  <a:pt x="0" y="0"/>
                </a:moveTo>
                <a:lnTo>
                  <a:pt x="10465146" y="0"/>
                </a:lnTo>
                <a:lnTo>
                  <a:pt x="10465146" y="9486446"/>
                </a:lnTo>
                <a:lnTo>
                  <a:pt x="0" y="948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586007" y="382588"/>
            <a:ext cx="4188916" cy="8569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0"/>
              </a:lnSpc>
            </a:pPr>
            <a:r>
              <a:rPr lang="en-US" sz="50000">
                <a:solidFill>
                  <a:srgbClr val="000000"/>
                </a:solidFill>
                <a:latin typeface="Canva Sans 2 Bold"/>
              </a:rPr>
              <a:t>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56191" y="-4908019"/>
            <a:ext cx="16294455" cy="20103038"/>
          </a:xfrm>
          <a:custGeom>
            <a:avLst/>
            <a:gdLst/>
            <a:ahLst/>
            <a:cxnLst/>
            <a:rect r="r" b="b" t="t" l="l"/>
            <a:pathLst>
              <a:path h="20103038" w="16294455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11567" y="1327419"/>
            <a:ext cx="15183701" cy="7742018"/>
            <a:chOff x="0" y="0"/>
            <a:chExt cx="2935740" cy="14969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35740" cy="1496905"/>
            </a:xfrm>
            <a:custGeom>
              <a:avLst/>
              <a:gdLst/>
              <a:ahLst/>
              <a:cxnLst/>
              <a:rect r="r" b="b" t="t" l="l"/>
              <a:pathLst>
                <a:path h="1496905" w="2935740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471920"/>
                  </a:lnTo>
                  <a:cubicBezTo>
                    <a:pt x="2935740" y="1485719"/>
                    <a:pt x="2924554" y="1496905"/>
                    <a:pt x="2910756" y="1496905"/>
                  </a:cubicBezTo>
                  <a:lnTo>
                    <a:pt x="24984" y="1496905"/>
                  </a:lnTo>
                  <a:cubicBezTo>
                    <a:pt x="18358" y="1496905"/>
                    <a:pt x="12003" y="1494272"/>
                    <a:pt x="7318" y="1489587"/>
                  </a:cubicBezTo>
                  <a:cubicBezTo>
                    <a:pt x="2632" y="1484902"/>
                    <a:pt x="0" y="1478547"/>
                    <a:pt x="0" y="1471920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935740" cy="1525480"/>
            </a:xfrm>
            <a:prstGeom prst="rect">
              <a:avLst/>
            </a:prstGeom>
          </p:spPr>
          <p:txBody>
            <a:bodyPr anchor="ctr" rtlCol="false" tIns="29741" lIns="29741" bIns="29741" rIns="29741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630868" y="3042737"/>
            <a:ext cx="13345100" cy="5001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92"/>
              </a:lnSpc>
            </a:pPr>
            <a:r>
              <a:rPr lang="en-US" sz="22521" spc="900">
                <a:solidFill>
                  <a:srgbClr val="FAB30C"/>
                </a:solidFill>
                <a:latin typeface="Lucky Bones"/>
              </a:rPr>
              <a:t>Thank you!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712785">
            <a:off x="13522054" y="277577"/>
            <a:ext cx="3689018" cy="3195612"/>
          </a:xfrm>
          <a:custGeom>
            <a:avLst/>
            <a:gdLst/>
            <a:ahLst/>
            <a:cxnLst/>
            <a:rect r="r" b="b" t="t" l="l"/>
            <a:pathLst>
              <a:path h="3195612" w="3689018">
                <a:moveTo>
                  <a:pt x="0" y="0"/>
                </a:moveTo>
                <a:lnTo>
                  <a:pt x="3689018" y="0"/>
                </a:lnTo>
                <a:lnTo>
                  <a:pt x="3689018" y="3195612"/>
                </a:lnTo>
                <a:lnTo>
                  <a:pt x="0" y="3195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50892">
            <a:off x="15667913" y="2524977"/>
            <a:ext cx="2473638" cy="2142789"/>
          </a:xfrm>
          <a:custGeom>
            <a:avLst/>
            <a:gdLst/>
            <a:ahLst/>
            <a:cxnLst/>
            <a:rect r="r" b="b" t="t" l="l"/>
            <a:pathLst>
              <a:path h="2142789" w="2473638">
                <a:moveTo>
                  <a:pt x="0" y="0"/>
                </a:moveTo>
                <a:lnTo>
                  <a:pt x="2473638" y="0"/>
                </a:lnTo>
                <a:lnTo>
                  <a:pt x="2473638" y="2142788"/>
                </a:lnTo>
                <a:lnTo>
                  <a:pt x="0" y="2142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610037">
            <a:off x="-92200" y="5008776"/>
            <a:ext cx="3926266" cy="3401128"/>
          </a:xfrm>
          <a:custGeom>
            <a:avLst/>
            <a:gdLst/>
            <a:ahLst/>
            <a:cxnLst/>
            <a:rect r="r" b="b" t="t" l="l"/>
            <a:pathLst>
              <a:path h="3401128" w="3926266">
                <a:moveTo>
                  <a:pt x="0" y="0"/>
                </a:moveTo>
                <a:lnTo>
                  <a:pt x="3926266" y="0"/>
                </a:lnTo>
                <a:lnTo>
                  <a:pt x="3926266" y="3401128"/>
                </a:lnTo>
                <a:lnTo>
                  <a:pt x="0" y="3401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2055860" y="7340890"/>
            <a:ext cx="2748456" cy="2380850"/>
          </a:xfrm>
          <a:custGeom>
            <a:avLst/>
            <a:gdLst/>
            <a:ahLst/>
            <a:cxnLst/>
            <a:rect r="r" b="b" t="t" l="l"/>
            <a:pathLst>
              <a:path h="2380850" w="2748456">
                <a:moveTo>
                  <a:pt x="0" y="0"/>
                </a:moveTo>
                <a:lnTo>
                  <a:pt x="2748456" y="0"/>
                </a:lnTo>
                <a:lnTo>
                  <a:pt x="2748456" y="2380850"/>
                </a:lnTo>
                <a:lnTo>
                  <a:pt x="0" y="2380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993842" y="8571846"/>
            <a:ext cx="2619153" cy="686454"/>
            <a:chOff x="0" y="0"/>
            <a:chExt cx="689818" cy="1807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89818" cy="180794"/>
            </a:xfrm>
            <a:custGeom>
              <a:avLst/>
              <a:gdLst/>
              <a:ahLst/>
              <a:cxnLst/>
              <a:rect r="r" b="b" t="t" l="l"/>
              <a:pathLst>
                <a:path h="180794" w="689818">
                  <a:moveTo>
                    <a:pt x="35471" y="0"/>
                  </a:moveTo>
                  <a:lnTo>
                    <a:pt x="654347" y="0"/>
                  </a:lnTo>
                  <a:cubicBezTo>
                    <a:pt x="663755" y="0"/>
                    <a:pt x="672777" y="3737"/>
                    <a:pt x="679429" y="10389"/>
                  </a:cubicBezTo>
                  <a:cubicBezTo>
                    <a:pt x="686081" y="17041"/>
                    <a:pt x="689818" y="26063"/>
                    <a:pt x="689818" y="35471"/>
                  </a:cubicBezTo>
                  <a:lnTo>
                    <a:pt x="689818" y="145324"/>
                  </a:lnTo>
                  <a:cubicBezTo>
                    <a:pt x="689818" y="154731"/>
                    <a:pt x="686081" y="163753"/>
                    <a:pt x="679429" y="170405"/>
                  </a:cubicBezTo>
                  <a:cubicBezTo>
                    <a:pt x="672777" y="177057"/>
                    <a:pt x="663755" y="180794"/>
                    <a:pt x="654347" y="180794"/>
                  </a:cubicBezTo>
                  <a:lnTo>
                    <a:pt x="35471" y="180794"/>
                  </a:lnTo>
                  <a:cubicBezTo>
                    <a:pt x="26063" y="180794"/>
                    <a:pt x="17041" y="177057"/>
                    <a:pt x="10389" y="170405"/>
                  </a:cubicBezTo>
                  <a:cubicBezTo>
                    <a:pt x="3737" y="163753"/>
                    <a:pt x="0" y="154731"/>
                    <a:pt x="0" y="145324"/>
                  </a:cubicBezTo>
                  <a:lnTo>
                    <a:pt x="0" y="35471"/>
                  </a:lnTo>
                  <a:cubicBezTo>
                    <a:pt x="0" y="26063"/>
                    <a:pt x="3737" y="17041"/>
                    <a:pt x="10389" y="10389"/>
                  </a:cubicBezTo>
                  <a:cubicBezTo>
                    <a:pt x="17041" y="3737"/>
                    <a:pt x="26063" y="0"/>
                    <a:pt x="35471" y="0"/>
                  </a:cubicBezTo>
                  <a:close/>
                </a:path>
              </a:pathLst>
            </a:custGeom>
            <a:solidFill>
              <a:srgbClr val="FDBFD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689818" cy="228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 spc="147">
                  <a:solidFill>
                    <a:srgbClr val="393939"/>
                  </a:solidFill>
                  <a:latin typeface="Tropika"/>
                </a:rPr>
                <a:t>2030 - 2031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DAGC0oKS8fY</dc:identifier>
  <dcterms:modified xsi:type="dcterms:W3CDTF">2011-08-01T06:04:30Z</dcterms:modified>
  <cp:revision>1</cp:revision>
  <dc:title>Daily</dc:title>
</cp:coreProperties>
</file>