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82A26-AD4D-9446-B0D1-D50B510C389C}" v="6" dt="2025-04-29T14:14:07.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p:cViewPr varScale="1">
        <p:scale>
          <a:sx n="90" d="100"/>
          <a:sy n="90" d="100"/>
        </p:scale>
        <p:origin x="23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4/29/2025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4/29/2025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4/29/2025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4/29/2025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2EB37-1511-AC47-7CF5-99E2EDC65F07}"/>
              </a:ext>
            </a:extLst>
          </p:cNvPr>
          <p:cNvSpPr>
            <a:spLocks noGrp="1"/>
          </p:cNvSpPr>
          <p:nvPr>
            <p:ph type="ctrTitle"/>
          </p:nvPr>
        </p:nvSpPr>
        <p:spPr>
          <a:xfrm>
            <a:off x="804672" y="2404872"/>
            <a:ext cx="3044950" cy="1627792"/>
          </a:xfrm>
        </p:spPr>
        <p:txBody>
          <a:bodyPr>
            <a:normAutofit/>
          </a:bodyPr>
          <a:lstStyle/>
          <a:p>
            <a:r>
              <a:rPr lang="en-US" sz="2800"/>
              <a:t>MAT 115 Donations</a:t>
            </a:r>
          </a:p>
        </p:txBody>
      </p:sp>
      <p:sp>
        <p:nvSpPr>
          <p:cNvPr id="3" name="Subtitle 2">
            <a:extLst>
              <a:ext uri="{FF2B5EF4-FFF2-40B4-BE49-F238E27FC236}">
                <a16:creationId xmlns:a16="http://schemas.microsoft.com/office/drawing/2014/main" id="{A8DE1A4D-E1C2-26CC-B4F9-40B5EEFAC9BC}"/>
              </a:ext>
            </a:extLst>
          </p:cNvPr>
          <p:cNvSpPr>
            <a:spLocks noGrp="1"/>
          </p:cNvSpPr>
          <p:nvPr>
            <p:ph type="subTitle" idx="1"/>
          </p:nvPr>
        </p:nvSpPr>
        <p:spPr>
          <a:xfrm>
            <a:off x="1121822" y="4352544"/>
            <a:ext cx="2410650" cy="1239894"/>
          </a:xfrm>
        </p:spPr>
        <p:txBody>
          <a:bodyPr>
            <a:normAutofit/>
          </a:bodyPr>
          <a:lstStyle/>
          <a:p>
            <a:pPr>
              <a:lnSpc>
                <a:spcPct val="90000"/>
              </a:lnSpc>
            </a:pPr>
            <a:r>
              <a:rPr lang="en-US" sz="1700">
                <a:solidFill>
                  <a:srgbClr val="FFFFFF"/>
                </a:solidFill>
              </a:rPr>
              <a:t>Thank you for the wonderful donations!</a:t>
            </a:r>
          </a:p>
          <a:p>
            <a:pPr>
              <a:lnSpc>
                <a:spcPct val="90000"/>
              </a:lnSpc>
            </a:pPr>
            <a:r>
              <a:rPr lang="en-US" sz="1700">
                <a:solidFill>
                  <a:srgbClr val="FFFFFF"/>
                </a:solidFill>
              </a:rPr>
              <a:t>My campaign totaled our class donations at $755!</a:t>
            </a:r>
          </a:p>
        </p:txBody>
      </p:sp>
      <p:pic>
        <p:nvPicPr>
          <p:cNvPr id="5" name="Picture 4" descr="A green circle with white text and pink text&#10;&#10;AI-generated content may be incorrect.">
            <a:extLst>
              <a:ext uri="{FF2B5EF4-FFF2-40B4-BE49-F238E27FC236}">
                <a16:creationId xmlns:a16="http://schemas.microsoft.com/office/drawing/2014/main" id="{D0CB7122-2EEE-B4CB-FC66-26E770428BB9}"/>
              </a:ext>
            </a:extLst>
          </p:cNvPr>
          <p:cNvPicPr>
            <a:picLocks noChangeAspect="1"/>
          </p:cNvPicPr>
          <p:nvPr/>
        </p:nvPicPr>
        <p:blipFill>
          <a:blip r:embed="rId2"/>
          <a:stretch>
            <a:fillRect/>
          </a:stretch>
        </p:blipFill>
        <p:spPr>
          <a:xfrm>
            <a:off x="5638420" y="640080"/>
            <a:ext cx="5569455" cy="5263134"/>
          </a:xfrm>
          <a:prstGeom prst="rect">
            <a:avLst/>
          </a:prstGeom>
        </p:spPr>
      </p:pic>
    </p:spTree>
    <p:extLst>
      <p:ext uri="{BB962C8B-B14F-4D97-AF65-F5344CB8AC3E}">
        <p14:creationId xmlns:p14="http://schemas.microsoft.com/office/powerpoint/2010/main" val="397861164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336C2-5705-1156-2E8B-39D7080F8DD8}"/>
              </a:ext>
            </a:extLst>
          </p:cNvPr>
          <p:cNvSpPr>
            <a:spLocks noGrp="1"/>
          </p:cNvSpPr>
          <p:nvPr>
            <p:ph type="title"/>
          </p:nvPr>
        </p:nvSpPr>
        <p:spPr/>
        <p:txBody>
          <a:bodyPr/>
          <a:lstStyle/>
          <a:p>
            <a:r>
              <a:rPr lang="en-US" dirty="0"/>
              <a:t>Introducing… The handbook</a:t>
            </a:r>
          </a:p>
        </p:txBody>
      </p:sp>
      <p:sp>
        <p:nvSpPr>
          <p:cNvPr id="3" name="Content Placeholder 2">
            <a:extLst>
              <a:ext uri="{FF2B5EF4-FFF2-40B4-BE49-F238E27FC236}">
                <a16:creationId xmlns:a16="http://schemas.microsoft.com/office/drawing/2014/main" id="{D5FD8FFB-538C-9B5F-48CC-06FAF11D5F1E}"/>
              </a:ext>
            </a:extLst>
          </p:cNvPr>
          <p:cNvSpPr>
            <a:spLocks noGrp="1"/>
          </p:cNvSpPr>
          <p:nvPr>
            <p:ph idx="1"/>
          </p:nvPr>
        </p:nvSpPr>
        <p:spPr>
          <a:xfrm>
            <a:off x="1288161" y="2609469"/>
            <a:ext cx="5526977" cy="3101983"/>
          </a:xfrm>
        </p:spPr>
        <p:txBody>
          <a:bodyPr/>
          <a:lstStyle/>
          <a:p>
            <a:r>
              <a:rPr lang="en-US" dirty="0"/>
              <a:t>The campaign handbook is what the Board of Elections gives you after you have filed your petitions for running. This helps track donations so that the public can access this information easily once everything is filed.</a:t>
            </a:r>
          </a:p>
        </p:txBody>
      </p:sp>
      <p:pic>
        <p:nvPicPr>
          <p:cNvPr id="5" name="Picture 4" descr="A white document with black text&#10;&#10;AI-generated content may be incorrect.">
            <a:extLst>
              <a:ext uri="{FF2B5EF4-FFF2-40B4-BE49-F238E27FC236}">
                <a16:creationId xmlns:a16="http://schemas.microsoft.com/office/drawing/2014/main" id="{DE102BBD-9246-C9F7-86FA-1CF198D03372}"/>
              </a:ext>
            </a:extLst>
          </p:cNvPr>
          <p:cNvPicPr>
            <a:picLocks noChangeAspect="1"/>
          </p:cNvPicPr>
          <p:nvPr/>
        </p:nvPicPr>
        <p:blipFill>
          <a:blip r:embed="rId2"/>
          <a:stretch>
            <a:fillRect/>
          </a:stretch>
        </p:blipFill>
        <p:spPr>
          <a:xfrm rot="5400000">
            <a:off x="7478411" y="2941653"/>
            <a:ext cx="3914775" cy="2936081"/>
          </a:xfrm>
          <a:prstGeom prst="rect">
            <a:avLst/>
          </a:prstGeom>
        </p:spPr>
      </p:pic>
    </p:spTree>
    <p:extLst>
      <p:ext uri="{BB962C8B-B14F-4D97-AF65-F5344CB8AC3E}">
        <p14:creationId xmlns:p14="http://schemas.microsoft.com/office/powerpoint/2010/main" val="149452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cument&#10;&#10;AI-generated content may be incorrect.">
            <a:extLst>
              <a:ext uri="{FF2B5EF4-FFF2-40B4-BE49-F238E27FC236}">
                <a16:creationId xmlns:a16="http://schemas.microsoft.com/office/drawing/2014/main" id="{7EA78C19-8E7E-276B-5A43-3F67A3834196}"/>
              </a:ext>
            </a:extLst>
          </p:cNvPr>
          <p:cNvPicPr>
            <a:picLocks noChangeAspect="1"/>
          </p:cNvPicPr>
          <p:nvPr/>
        </p:nvPicPr>
        <p:blipFill>
          <a:blip r:embed="rId2"/>
          <a:stretch>
            <a:fillRect/>
          </a:stretch>
        </p:blipFill>
        <p:spPr>
          <a:xfrm>
            <a:off x="3522617" y="0"/>
            <a:ext cx="5146766" cy="6858000"/>
          </a:xfrm>
          <a:prstGeom prst="rect">
            <a:avLst/>
          </a:prstGeom>
        </p:spPr>
      </p:pic>
    </p:spTree>
    <p:extLst>
      <p:ext uri="{BB962C8B-B14F-4D97-AF65-F5344CB8AC3E}">
        <p14:creationId xmlns:p14="http://schemas.microsoft.com/office/powerpoint/2010/main" val="165357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DE9A-1041-2CA8-BB1D-B8BD9DD16B4A}"/>
              </a:ext>
            </a:extLst>
          </p:cNvPr>
          <p:cNvSpPr>
            <a:spLocks noGrp="1"/>
          </p:cNvSpPr>
          <p:nvPr>
            <p:ph type="title"/>
          </p:nvPr>
        </p:nvSpPr>
        <p:spPr>
          <a:xfrm>
            <a:off x="769620" y="2722295"/>
            <a:ext cx="4486656" cy="1141497"/>
          </a:xfrm>
        </p:spPr>
        <p:txBody>
          <a:bodyPr/>
          <a:lstStyle/>
          <a:p>
            <a:r>
              <a:rPr lang="en-US" dirty="0"/>
              <a:t>Thank you to professor long, </a:t>
            </a:r>
            <a:r>
              <a:rPr lang="en-US" dirty="0" err="1"/>
              <a:t>beth</a:t>
            </a:r>
            <a:r>
              <a:rPr lang="en-US" dirty="0"/>
              <a:t>, and </a:t>
            </a:r>
            <a:r>
              <a:rPr lang="en-US" dirty="0" err="1"/>
              <a:t>sean</a:t>
            </a:r>
            <a:r>
              <a:rPr lang="en-US" dirty="0"/>
              <a:t>!</a:t>
            </a:r>
          </a:p>
        </p:txBody>
      </p:sp>
      <p:pic>
        <p:nvPicPr>
          <p:cNvPr id="6" name="Content Placeholder 5" descr="A notebook with writing on it&#10;&#10;AI-generated content may be incorrect.">
            <a:extLst>
              <a:ext uri="{FF2B5EF4-FFF2-40B4-BE49-F238E27FC236}">
                <a16:creationId xmlns:a16="http://schemas.microsoft.com/office/drawing/2014/main" id="{7FC8E5CE-1211-9023-7B94-9C92F663E090}"/>
              </a:ext>
            </a:extLst>
          </p:cNvPr>
          <p:cNvPicPr>
            <a:picLocks noGrp="1" noChangeAspect="1"/>
          </p:cNvPicPr>
          <p:nvPr>
            <p:ph idx="1"/>
          </p:nvPr>
        </p:nvPicPr>
        <p:blipFill>
          <a:blip r:embed="rId2"/>
          <a:stretch>
            <a:fillRect/>
          </a:stretch>
        </p:blipFill>
        <p:spPr>
          <a:xfrm rot="5400000">
            <a:off x="5659137" y="801387"/>
            <a:ext cx="6921843" cy="5191382"/>
          </a:xfrm>
        </p:spPr>
      </p:pic>
      <p:sp>
        <p:nvSpPr>
          <p:cNvPr id="4" name="Text Placeholder 3">
            <a:extLst>
              <a:ext uri="{FF2B5EF4-FFF2-40B4-BE49-F238E27FC236}">
                <a16:creationId xmlns:a16="http://schemas.microsoft.com/office/drawing/2014/main" id="{7316E323-E505-7818-BB09-164A23B005F5}"/>
              </a:ext>
            </a:extLst>
          </p:cNvPr>
          <p:cNvSpPr>
            <a:spLocks noGrp="1"/>
          </p:cNvSpPr>
          <p:nvPr>
            <p:ph type="body" sz="half" idx="2"/>
          </p:nvPr>
        </p:nvSpPr>
        <p:spPr>
          <a:xfrm>
            <a:off x="1115568" y="4135705"/>
            <a:ext cx="3794760" cy="2194036"/>
          </a:xfrm>
        </p:spPr>
        <p:txBody>
          <a:bodyPr>
            <a:normAutofit/>
          </a:bodyPr>
          <a:lstStyle/>
          <a:p>
            <a:r>
              <a:rPr lang="en-US" sz="2800" dirty="0"/>
              <a:t>These donations mean so much to me!</a:t>
            </a:r>
          </a:p>
        </p:txBody>
      </p:sp>
      <p:pic>
        <p:nvPicPr>
          <p:cNvPr id="8" name="Picture 7" descr="A green circle with white text and pink text&#10;&#10;AI-generated content may be incorrect.">
            <a:extLst>
              <a:ext uri="{FF2B5EF4-FFF2-40B4-BE49-F238E27FC236}">
                <a16:creationId xmlns:a16="http://schemas.microsoft.com/office/drawing/2014/main" id="{A2E37CC8-ECE4-C908-247B-83044B6F03E7}"/>
              </a:ext>
            </a:extLst>
          </p:cNvPr>
          <p:cNvPicPr>
            <a:picLocks noChangeAspect="1"/>
          </p:cNvPicPr>
          <p:nvPr/>
        </p:nvPicPr>
        <p:blipFill>
          <a:blip r:embed="rId3"/>
          <a:stretch>
            <a:fillRect/>
          </a:stretch>
        </p:blipFill>
        <p:spPr>
          <a:xfrm>
            <a:off x="2012029" y="528259"/>
            <a:ext cx="2001837" cy="1890881"/>
          </a:xfrm>
          <a:prstGeom prst="rect">
            <a:avLst/>
          </a:prstGeom>
        </p:spPr>
      </p:pic>
    </p:spTree>
    <p:extLst>
      <p:ext uri="{BB962C8B-B14F-4D97-AF65-F5344CB8AC3E}">
        <p14:creationId xmlns:p14="http://schemas.microsoft.com/office/powerpoint/2010/main" val="4042831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6655-3EEC-0616-2868-BF8C27AE6047}"/>
              </a:ext>
            </a:extLst>
          </p:cNvPr>
          <p:cNvSpPr>
            <a:spLocks noGrp="1"/>
          </p:cNvSpPr>
          <p:nvPr>
            <p:ph type="title"/>
          </p:nvPr>
        </p:nvSpPr>
        <p:spPr>
          <a:xfrm>
            <a:off x="779948" y="2861680"/>
            <a:ext cx="4494998" cy="1134640"/>
          </a:xfrm>
        </p:spPr>
        <p:txBody>
          <a:bodyPr/>
          <a:lstStyle/>
          <a:p>
            <a:r>
              <a:rPr lang="en-US" dirty="0"/>
              <a:t>Proof, for public record…</a:t>
            </a:r>
          </a:p>
        </p:txBody>
      </p:sp>
      <p:pic>
        <p:nvPicPr>
          <p:cNvPr id="6" name="Picture Placeholder 5" descr="A notebook with math equations on it&#10;&#10;AI-generated content may be incorrect.">
            <a:extLst>
              <a:ext uri="{FF2B5EF4-FFF2-40B4-BE49-F238E27FC236}">
                <a16:creationId xmlns:a16="http://schemas.microsoft.com/office/drawing/2014/main" id="{1EC952F2-7C35-3877-C636-785463B39AEB}"/>
              </a:ext>
            </a:extLst>
          </p:cNvPr>
          <p:cNvPicPr>
            <a:picLocks noGrp="1" noChangeAspect="1"/>
          </p:cNvPicPr>
          <p:nvPr>
            <p:ph type="pic" idx="1"/>
          </p:nvPr>
        </p:nvPicPr>
        <p:blipFill>
          <a:blip r:embed="rId2"/>
          <a:srcRect l="7856" r="7856"/>
          <a:stretch>
            <a:fillRect/>
          </a:stretch>
        </p:blipFill>
        <p:spPr>
          <a:xfrm rot="5400000">
            <a:off x="5718175" y="377825"/>
            <a:ext cx="6858000" cy="6102350"/>
          </a:xfrm>
        </p:spPr>
      </p:pic>
    </p:spTree>
    <p:extLst>
      <p:ext uri="{BB962C8B-B14F-4D97-AF65-F5344CB8AC3E}">
        <p14:creationId xmlns:p14="http://schemas.microsoft.com/office/powerpoint/2010/main" val="349510221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12</TotalTime>
  <Words>87</Words>
  <Application>Microsoft Office PowerPoint</Application>
  <PresentationFormat>Widescreen</PresentationFormat>
  <Paragraphs>8</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Parcel</vt:lpstr>
      <vt:lpstr>MAT 115 Donations</vt:lpstr>
      <vt:lpstr>Introducing… The handbook</vt:lpstr>
      <vt:lpstr>PowerPoint Presentation</vt:lpstr>
      <vt:lpstr>Thank you to professor long, beth, and sean!</vt:lpstr>
      <vt:lpstr>Proof, for public record…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Sullivan</dc:creator>
  <cp:lastModifiedBy>Danielle Sullivan</cp:lastModifiedBy>
  <cp:revision>3</cp:revision>
  <dcterms:created xsi:type="dcterms:W3CDTF">2025-04-29T14:05:18Z</dcterms:created>
  <dcterms:modified xsi:type="dcterms:W3CDTF">2025-04-29T14:40:29Z</dcterms:modified>
</cp:coreProperties>
</file>